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24EB5-68B2-45C9-9B50-CFB0BF10FC17}" v="20" dt="2023-02-06T02:06:54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bedekovich" userId="14948ea7688c3a5c" providerId="LiveId" clId="{B9924EB5-68B2-45C9-9B50-CFB0BF10FC17}"/>
    <pc:docChg chg="undo redo custSel addSld modSld">
      <pc:chgData name="joseph bedekovich" userId="14948ea7688c3a5c" providerId="LiveId" clId="{B9924EB5-68B2-45C9-9B50-CFB0BF10FC17}" dt="2023-02-06T02:06:55.651" v="1710" actId="962"/>
      <pc:docMkLst>
        <pc:docMk/>
      </pc:docMkLst>
      <pc:sldChg chg="addSp delSp modSp mod setBg setClrOvrMap">
        <pc:chgData name="joseph bedekovich" userId="14948ea7688c3a5c" providerId="LiveId" clId="{B9924EB5-68B2-45C9-9B50-CFB0BF10FC17}" dt="2023-02-05T22:49:19.605" v="27" actId="26606"/>
        <pc:sldMkLst>
          <pc:docMk/>
          <pc:sldMk cId="938690623" sldId="256"/>
        </pc:sldMkLst>
        <pc:spChg chg="mo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2" creationId="{436A45B4-BF70-7AAE-9755-F1B8287D8734}"/>
          </ac:spMkLst>
        </pc:spChg>
        <pc:spChg chg="mo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3" creationId="{F7B28D2C-14FD-2FE8-501E-B75685907798}"/>
          </ac:spMkLst>
        </pc:spChg>
        <pc:spChg chg="add">
          <ac:chgData name="joseph bedekovich" userId="14948ea7688c3a5c" providerId="LiveId" clId="{B9924EB5-68B2-45C9-9B50-CFB0BF10FC17}" dt="2023-02-05T22:49:19.605" v="27" actId="26606"/>
          <ac:spMkLst>
            <pc:docMk/>
            <pc:sldMk cId="938690623" sldId="256"/>
            <ac:spMk id="6" creationId="{65513E21-21B0-48DB-8CF1-35E43B33A477}"/>
          </ac:spMkLst>
        </pc:spChg>
        <pc:spChg chg="add del">
          <ac:chgData name="joseph bedekovich" userId="14948ea7688c3a5c" providerId="LiveId" clId="{B9924EB5-68B2-45C9-9B50-CFB0BF10FC17}" dt="2023-02-05T22:49:12.927" v="26" actId="26606"/>
          <ac:spMkLst>
            <pc:docMk/>
            <pc:sldMk cId="938690623" sldId="256"/>
            <ac:spMk id="9" creationId="{65513E21-21B0-48DB-8CF1-35E43B33A477}"/>
          </ac:spMkLst>
        </pc:spChg>
        <pc:picChg chg="add del">
          <ac:chgData name="joseph bedekovich" userId="14948ea7688c3a5c" providerId="LiveId" clId="{B9924EB5-68B2-45C9-9B50-CFB0BF10FC17}" dt="2023-02-05T22:49:12.927" v="26" actId="26606"/>
          <ac:picMkLst>
            <pc:docMk/>
            <pc:sldMk cId="938690623" sldId="256"/>
            <ac:picMk id="5" creationId="{3BE06056-F879-C056-3708-B4FE988DD0FB}"/>
          </ac:picMkLst>
        </pc:picChg>
        <pc:picChg chg="add">
          <ac:chgData name="joseph bedekovich" userId="14948ea7688c3a5c" providerId="LiveId" clId="{B9924EB5-68B2-45C9-9B50-CFB0BF10FC17}" dt="2023-02-05T22:49:19.605" v="27" actId="26606"/>
          <ac:picMkLst>
            <pc:docMk/>
            <pc:sldMk cId="938690623" sldId="256"/>
            <ac:picMk id="7" creationId="{E5F03892-8CBF-1E49-6D92-F595BA6BB977}"/>
          </ac:picMkLst>
        </pc:picChg>
        <pc:cxnChg chg="add">
          <ac:chgData name="joseph bedekovich" userId="14948ea7688c3a5c" providerId="LiveId" clId="{B9924EB5-68B2-45C9-9B50-CFB0BF10FC17}" dt="2023-02-05T22:49:19.605" v="27" actId="26606"/>
          <ac:cxnSpMkLst>
            <pc:docMk/>
            <pc:sldMk cId="938690623" sldId="256"/>
            <ac:cxnSpMk id="8" creationId="{580B8A35-DEA7-4D43-9DF8-90B4681D0FAD}"/>
          </ac:cxnSpMkLst>
        </pc:cxnChg>
        <pc:cxnChg chg="add del">
          <ac:chgData name="joseph bedekovich" userId="14948ea7688c3a5c" providerId="LiveId" clId="{B9924EB5-68B2-45C9-9B50-CFB0BF10FC17}" dt="2023-02-05T22:49:12.927" v="26" actId="26606"/>
          <ac:cxnSpMkLst>
            <pc:docMk/>
            <pc:sldMk cId="938690623" sldId="256"/>
            <ac:cxnSpMk id="11" creationId="{580B8A35-DEA7-4D43-9DF8-90B4681D0FAD}"/>
          </ac:cxnSpMkLst>
        </pc:cxnChg>
      </pc:sldChg>
      <pc:sldChg chg="modSp new mod setBg setClrOvrMap">
        <pc:chgData name="joseph bedekovich" userId="14948ea7688c3a5c" providerId="LiveId" clId="{B9924EB5-68B2-45C9-9B50-CFB0BF10FC17}" dt="2023-02-06T00:35:50.436" v="1010" actId="20577"/>
        <pc:sldMkLst>
          <pc:docMk/>
          <pc:sldMk cId="1725761725" sldId="257"/>
        </pc:sldMkLst>
        <pc:spChg chg="mod">
          <ac:chgData name="joseph bedekovich" userId="14948ea7688c3a5c" providerId="LiveId" clId="{B9924EB5-68B2-45C9-9B50-CFB0BF10FC17}" dt="2023-02-05T23:57:10.686" v="523" actId="20577"/>
          <ac:spMkLst>
            <pc:docMk/>
            <pc:sldMk cId="1725761725" sldId="257"/>
            <ac:spMk id="2" creationId="{03F04BE3-4173-96CC-D5ED-7BE0448E7149}"/>
          </ac:spMkLst>
        </pc:spChg>
        <pc:spChg chg="mod">
          <ac:chgData name="joseph bedekovich" userId="14948ea7688c3a5c" providerId="LiveId" clId="{B9924EB5-68B2-45C9-9B50-CFB0BF10FC17}" dt="2023-02-06T00:35:50.436" v="1010" actId="20577"/>
          <ac:spMkLst>
            <pc:docMk/>
            <pc:sldMk cId="1725761725" sldId="257"/>
            <ac:spMk id="3" creationId="{103AD276-7B39-0445-F270-83A76DE05F19}"/>
          </ac:spMkLst>
        </pc:spChg>
      </pc:sldChg>
      <pc:sldChg chg="addSp delSp modSp new mod setBg setClrOvrMap">
        <pc:chgData name="joseph bedekovich" userId="14948ea7688c3a5c" providerId="LiveId" clId="{B9924EB5-68B2-45C9-9B50-CFB0BF10FC17}" dt="2023-02-05T23:51:53.021" v="339" actId="20577"/>
        <pc:sldMkLst>
          <pc:docMk/>
          <pc:sldMk cId="3437430545" sldId="258"/>
        </pc:sldMkLst>
        <pc:spChg chg="mod">
          <ac:chgData name="joseph bedekovich" userId="14948ea7688c3a5c" providerId="LiveId" clId="{B9924EB5-68B2-45C9-9B50-CFB0BF10FC17}" dt="2023-02-05T23:51:53.021" v="339" actId="20577"/>
          <ac:spMkLst>
            <pc:docMk/>
            <pc:sldMk cId="3437430545" sldId="258"/>
            <ac:spMk id="2" creationId="{EF4E313A-9B47-B9BD-1671-B4E4C4AF2C62}"/>
          </ac:spMkLst>
        </pc:spChg>
        <pc:spChg chg="add del mod">
          <ac:chgData name="joseph bedekovich" userId="14948ea7688c3a5c" providerId="LiveId" clId="{B9924EB5-68B2-45C9-9B50-CFB0BF10FC17}" dt="2023-02-05T23:47:59.769" v="246" actId="931"/>
          <ac:spMkLst>
            <pc:docMk/>
            <pc:sldMk cId="3437430545" sldId="258"/>
            <ac:spMk id="3" creationId="{7F2FB182-F007-A805-BC88-726FD722B2C0}"/>
          </ac:spMkLst>
        </pc:spChg>
        <pc:spChg chg="add del">
          <ac:chgData name="joseph bedekovich" userId="14948ea7688c3a5c" providerId="LiveId" clId="{B9924EB5-68B2-45C9-9B50-CFB0BF10FC17}" dt="2023-02-05T23:41:44.492" v="244" actId="22"/>
          <ac:spMkLst>
            <pc:docMk/>
            <pc:sldMk cId="3437430545" sldId="258"/>
            <ac:spMk id="5" creationId="{43A7D033-9B76-ADF0-6C7F-D0ACD6B0B193}"/>
          </ac:spMkLst>
        </pc:spChg>
        <pc:picChg chg="add mod">
          <ac:chgData name="joseph bedekovich" userId="14948ea7688c3a5c" providerId="LiveId" clId="{B9924EB5-68B2-45C9-9B50-CFB0BF10FC17}" dt="2023-02-05T23:48:01.158" v="248" actId="962"/>
          <ac:picMkLst>
            <pc:docMk/>
            <pc:sldMk cId="3437430545" sldId="258"/>
            <ac:picMk id="7" creationId="{1B7C47D2-A461-FEA3-5D58-E5E364779C5C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5T23:53:07.467" v="360" actId="20577"/>
        <pc:sldMkLst>
          <pc:docMk/>
          <pc:sldMk cId="3117185159" sldId="259"/>
        </pc:sldMkLst>
        <pc:spChg chg="mod">
          <ac:chgData name="joseph bedekovich" userId="14948ea7688c3a5c" providerId="LiveId" clId="{B9924EB5-68B2-45C9-9B50-CFB0BF10FC17}" dt="2023-02-05T23:53:07.467" v="360" actId="20577"/>
          <ac:spMkLst>
            <pc:docMk/>
            <pc:sldMk cId="3117185159" sldId="259"/>
            <ac:spMk id="2" creationId="{09BE5374-EC47-CBE2-C0C7-E88C44136599}"/>
          </ac:spMkLst>
        </pc:spChg>
        <pc:spChg chg="del mod">
          <ac:chgData name="joseph bedekovich" userId="14948ea7688c3a5c" providerId="LiveId" clId="{B9924EB5-68B2-45C9-9B50-CFB0BF10FC17}" dt="2023-02-05T23:48:07.439" v="249" actId="931"/>
          <ac:spMkLst>
            <pc:docMk/>
            <pc:sldMk cId="3117185159" sldId="259"/>
            <ac:spMk id="3" creationId="{47310C76-1280-ABAB-C708-D9D928355302}"/>
          </ac:spMkLst>
        </pc:spChg>
        <pc:picChg chg="add mod">
          <ac:chgData name="joseph bedekovich" userId="14948ea7688c3a5c" providerId="LiveId" clId="{B9924EB5-68B2-45C9-9B50-CFB0BF10FC17}" dt="2023-02-05T23:52:53.830" v="343" actId="14100"/>
          <ac:picMkLst>
            <pc:docMk/>
            <pc:sldMk cId="3117185159" sldId="259"/>
            <ac:picMk id="5" creationId="{DF120128-34E9-23D2-AC30-C588547DE273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5T23:54:40.484" v="401" actId="20577"/>
        <pc:sldMkLst>
          <pc:docMk/>
          <pc:sldMk cId="2773553098" sldId="260"/>
        </pc:sldMkLst>
        <pc:spChg chg="mod">
          <ac:chgData name="joseph bedekovich" userId="14948ea7688c3a5c" providerId="LiveId" clId="{B9924EB5-68B2-45C9-9B50-CFB0BF10FC17}" dt="2023-02-05T23:54:40.484" v="401" actId="20577"/>
          <ac:spMkLst>
            <pc:docMk/>
            <pc:sldMk cId="2773553098" sldId="260"/>
            <ac:spMk id="2" creationId="{B64BC16C-30E4-1C50-11F9-42B1F36655A4}"/>
          </ac:spMkLst>
        </pc:spChg>
        <pc:spChg chg="del mod">
          <ac:chgData name="joseph bedekovich" userId="14948ea7688c3a5c" providerId="LiveId" clId="{B9924EB5-68B2-45C9-9B50-CFB0BF10FC17}" dt="2023-02-05T23:48:17.215" v="251" actId="931"/>
          <ac:spMkLst>
            <pc:docMk/>
            <pc:sldMk cId="2773553098" sldId="260"/>
            <ac:spMk id="3" creationId="{9C2C68C3-4A10-41A9-D71A-81822DE3D8B4}"/>
          </ac:spMkLst>
        </pc:spChg>
        <pc:picChg chg="add mod">
          <ac:chgData name="joseph bedekovich" userId="14948ea7688c3a5c" providerId="LiveId" clId="{B9924EB5-68B2-45C9-9B50-CFB0BF10FC17}" dt="2023-02-05T23:48:18.397" v="252" actId="27614"/>
          <ac:picMkLst>
            <pc:docMk/>
            <pc:sldMk cId="2773553098" sldId="260"/>
            <ac:picMk id="5" creationId="{FC444DE0-810D-440C-5988-52507880B5A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1:13.099" v="811" actId="20577"/>
        <pc:sldMkLst>
          <pc:docMk/>
          <pc:sldMk cId="3457957204" sldId="261"/>
        </pc:sldMkLst>
        <pc:spChg chg="mod">
          <ac:chgData name="joseph bedekovich" userId="14948ea7688c3a5c" providerId="LiveId" clId="{B9924EB5-68B2-45C9-9B50-CFB0BF10FC17}" dt="2023-02-05T23:56:00.192" v="423" actId="20577"/>
          <ac:spMkLst>
            <pc:docMk/>
            <pc:sldMk cId="3457957204" sldId="261"/>
            <ac:spMk id="2" creationId="{288EB69C-C2B5-CC9F-76DF-D81E58F5E199}"/>
          </ac:spMkLst>
        </pc:spChg>
        <pc:spChg chg="del mod">
          <ac:chgData name="joseph bedekovich" userId="14948ea7688c3a5c" providerId="LiveId" clId="{B9924EB5-68B2-45C9-9B50-CFB0BF10FC17}" dt="2023-02-05T23:48:22.262" v="253" actId="931"/>
          <ac:spMkLst>
            <pc:docMk/>
            <pc:sldMk cId="3457957204" sldId="261"/>
            <ac:spMk id="3" creationId="{82474D2A-2E9D-FCD7-76B0-341B435243DD}"/>
          </ac:spMkLst>
        </pc:spChg>
        <pc:spChg chg="add mod">
          <ac:chgData name="joseph bedekovich" userId="14948ea7688c3a5c" providerId="LiveId" clId="{B9924EB5-68B2-45C9-9B50-CFB0BF10FC17}" dt="2023-02-06T00:21:13.099" v="811" actId="20577"/>
          <ac:spMkLst>
            <pc:docMk/>
            <pc:sldMk cId="3457957204" sldId="261"/>
            <ac:spMk id="6" creationId="{DF780B06-F656-43EE-CC7F-5E71735A7F79}"/>
          </ac:spMkLst>
        </pc:spChg>
        <pc:picChg chg="add mod">
          <ac:chgData name="joseph bedekovich" userId="14948ea7688c3a5c" providerId="LiveId" clId="{B9924EB5-68B2-45C9-9B50-CFB0BF10FC17}" dt="2023-02-05T23:57:47.658" v="524" actId="1076"/>
          <ac:picMkLst>
            <pc:docMk/>
            <pc:sldMk cId="3457957204" sldId="261"/>
            <ac:picMk id="5" creationId="{7550410C-DF3A-FD3C-0449-566A63B997F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16:48.754" v="648" actId="20577"/>
        <pc:sldMkLst>
          <pc:docMk/>
          <pc:sldMk cId="2783116638" sldId="262"/>
        </pc:sldMkLst>
        <pc:spChg chg="mod">
          <ac:chgData name="joseph bedekovich" userId="14948ea7688c3a5c" providerId="LiveId" clId="{B9924EB5-68B2-45C9-9B50-CFB0BF10FC17}" dt="2023-02-06T00:16:48.754" v="648" actId="20577"/>
          <ac:spMkLst>
            <pc:docMk/>
            <pc:sldMk cId="2783116638" sldId="262"/>
            <ac:spMk id="2" creationId="{11C78FD4-5644-9D13-4232-7F68B4F4EBD6}"/>
          </ac:spMkLst>
        </pc:spChg>
        <pc:spChg chg="del mod">
          <ac:chgData name="joseph bedekovich" userId="14948ea7688c3a5c" providerId="LiveId" clId="{B9924EB5-68B2-45C9-9B50-CFB0BF10FC17}" dt="2023-02-05T23:48:30.326" v="255" actId="931"/>
          <ac:spMkLst>
            <pc:docMk/>
            <pc:sldMk cId="2783116638" sldId="262"/>
            <ac:spMk id="3" creationId="{A78E2FCC-8990-41B4-6DF7-7C3F2EF772D6}"/>
          </ac:spMkLst>
        </pc:spChg>
        <pc:picChg chg="add mod">
          <ac:chgData name="joseph bedekovich" userId="14948ea7688c3a5c" providerId="LiveId" clId="{B9924EB5-68B2-45C9-9B50-CFB0BF10FC17}" dt="2023-02-05T23:48:31.122" v="257" actId="962"/>
          <ac:picMkLst>
            <pc:docMk/>
            <pc:sldMk cId="2783116638" sldId="262"/>
            <ac:picMk id="5" creationId="{7B9FD937-E470-F1BD-9024-01256621A8BF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1:08.423" v="810" actId="20577"/>
        <pc:sldMkLst>
          <pc:docMk/>
          <pc:sldMk cId="3272282365" sldId="263"/>
        </pc:sldMkLst>
        <pc:spChg chg="mod">
          <ac:chgData name="joseph bedekovich" userId="14948ea7688c3a5c" providerId="LiveId" clId="{B9924EB5-68B2-45C9-9B50-CFB0BF10FC17}" dt="2023-02-06T00:19:23.611" v="678" actId="20577"/>
          <ac:spMkLst>
            <pc:docMk/>
            <pc:sldMk cId="3272282365" sldId="263"/>
            <ac:spMk id="2" creationId="{B128D264-1DE4-3E96-436A-A39CE7F89327}"/>
          </ac:spMkLst>
        </pc:spChg>
        <pc:spChg chg="del mod">
          <ac:chgData name="joseph bedekovich" userId="14948ea7688c3a5c" providerId="LiveId" clId="{B9924EB5-68B2-45C9-9B50-CFB0BF10FC17}" dt="2023-02-05T23:49:00.966" v="264" actId="931"/>
          <ac:spMkLst>
            <pc:docMk/>
            <pc:sldMk cId="3272282365" sldId="263"/>
            <ac:spMk id="3" creationId="{512E5905-978F-E25E-25E7-1C5B7A889452}"/>
          </ac:spMkLst>
        </pc:spChg>
        <pc:spChg chg="add mod">
          <ac:chgData name="joseph bedekovich" userId="14948ea7688c3a5c" providerId="LiveId" clId="{B9924EB5-68B2-45C9-9B50-CFB0BF10FC17}" dt="2023-02-06T00:21:08.423" v="810" actId="20577"/>
          <ac:spMkLst>
            <pc:docMk/>
            <pc:sldMk cId="3272282365" sldId="263"/>
            <ac:spMk id="6" creationId="{AF4A72E9-79FC-6C50-A60F-A414B228F773}"/>
          </ac:spMkLst>
        </pc:spChg>
        <pc:picChg chg="add mod">
          <ac:chgData name="joseph bedekovich" userId="14948ea7688c3a5c" providerId="LiveId" clId="{B9924EB5-68B2-45C9-9B50-CFB0BF10FC17}" dt="2023-02-05T23:49:02.172" v="266" actId="962"/>
          <ac:picMkLst>
            <pc:docMk/>
            <pc:sldMk cId="3272282365" sldId="263"/>
            <ac:picMk id="5" creationId="{18A2CF64-D83B-8F59-965D-90B9EA9FEE88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28:45.621" v="830" actId="20577"/>
        <pc:sldMkLst>
          <pc:docMk/>
          <pc:sldMk cId="804115112" sldId="264"/>
        </pc:sldMkLst>
        <pc:spChg chg="mod">
          <ac:chgData name="joseph bedekovich" userId="14948ea7688c3a5c" providerId="LiveId" clId="{B9924EB5-68B2-45C9-9B50-CFB0BF10FC17}" dt="2023-02-06T00:28:45.621" v="830" actId="20577"/>
          <ac:spMkLst>
            <pc:docMk/>
            <pc:sldMk cId="804115112" sldId="264"/>
            <ac:spMk id="2" creationId="{BD19E93F-2A81-8C07-952E-9994CE29A766}"/>
          </ac:spMkLst>
        </pc:spChg>
        <pc:spChg chg="del mod">
          <ac:chgData name="joseph bedekovich" userId="14948ea7688c3a5c" providerId="LiveId" clId="{B9924EB5-68B2-45C9-9B50-CFB0BF10FC17}" dt="2023-02-05T23:49:14.808" v="267" actId="931"/>
          <ac:spMkLst>
            <pc:docMk/>
            <pc:sldMk cId="804115112" sldId="264"/>
            <ac:spMk id="3" creationId="{F48EDE9E-5C0F-FF0A-AF45-0001CDF954DE}"/>
          </ac:spMkLst>
        </pc:spChg>
        <pc:picChg chg="add mod">
          <ac:chgData name="joseph bedekovich" userId="14948ea7688c3a5c" providerId="LiveId" clId="{B9924EB5-68B2-45C9-9B50-CFB0BF10FC17}" dt="2023-02-05T23:49:16.426" v="269" actId="962"/>
          <ac:picMkLst>
            <pc:docMk/>
            <pc:sldMk cId="804115112" sldId="264"/>
            <ac:picMk id="5" creationId="{CD4532FF-B6ED-C46D-F192-B1E670A11FBB}"/>
          </ac:picMkLst>
        </pc:picChg>
      </pc:sldChg>
      <pc:sldChg chg="addSp delSp modSp new mod setBg setClrOvrMap">
        <pc:chgData name="joseph bedekovich" userId="14948ea7688c3a5c" providerId="LiveId" clId="{B9924EB5-68B2-45C9-9B50-CFB0BF10FC17}" dt="2023-02-06T00:34:50.929" v="901" actId="20577"/>
        <pc:sldMkLst>
          <pc:docMk/>
          <pc:sldMk cId="3054442876" sldId="265"/>
        </pc:sldMkLst>
        <pc:spChg chg="mod">
          <ac:chgData name="joseph bedekovich" userId="14948ea7688c3a5c" providerId="LiveId" clId="{B9924EB5-68B2-45C9-9B50-CFB0BF10FC17}" dt="2023-02-06T00:34:50.929" v="901" actId="20577"/>
          <ac:spMkLst>
            <pc:docMk/>
            <pc:sldMk cId="3054442876" sldId="265"/>
            <ac:spMk id="2" creationId="{DB38CF4B-9C3A-268C-EC43-AC46519FEEC9}"/>
          </ac:spMkLst>
        </pc:spChg>
        <pc:spChg chg="add del mod">
          <ac:chgData name="joseph bedekovich" userId="14948ea7688c3a5c" providerId="LiveId" clId="{B9924EB5-68B2-45C9-9B50-CFB0BF10FC17}" dt="2023-02-05T23:51:40.354" v="316" actId="931"/>
          <ac:spMkLst>
            <pc:docMk/>
            <pc:sldMk cId="3054442876" sldId="265"/>
            <ac:spMk id="3" creationId="{B7E8F873-8872-8320-B136-D957002DF7E2}"/>
          </ac:spMkLst>
        </pc:spChg>
        <pc:picChg chg="add del mod">
          <ac:chgData name="joseph bedekovich" userId="14948ea7688c3a5c" providerId="LiveId" clId="{B9924EB5-68B2-45C9-9B50-CFB0BF10FC17}" dt="2023-02-05T23:49:30.546" v="276" actId="931"/>
          <ac:picMkLst>
            <pc:docMk/>
            <pc:sldMk cId="3054442876" sldId="265"/>
            <ac:picMk id="5" creationId="{C821672D-0582-DACF-F81B-7DD5ECCA7951}"/>
          </ac:picMkLst>
        </pc:picChg>
        <pc:picChg chg="add del mod">
          <ac:chgData name="joseph bedekovich" userId="14948ea7688c3a5c" providerId="LiveId" clId="{B9924EB5-68B2-45C9-9B50-CFB0BF10FC17}" dt="2023-02-05T23:51:40.354" v="316" actId="931"/>
          <ac:picMkLst>
            <pc:docMk/>
            <pc:sldMk cId="3054442876" sldId="265"/>
            <ac:picMk id="7" creationId="{10C6A89F-296C-96A9-5DAF-3926159186F0}"/>
          </ac:picMkLst>
        </pc:picChg>
      </pc:sldChg>
      <pc:sldChg chg="modSp new mod setBg setClrOvrMap">
        <pc:chgData name="joseph bedekovich" userId="14948ea7688c3a5c" providerId="LiveId" clId="{B9924EB5-68B2-45C9-9B50-CFB0BF10FC17}" dt="2023-02-06T01:33:37.661" v="1482" actId="20577"/>
        <pc:sldMkLst>
          <pc:docMk/>
          <pc:sldMk cId="3921264842" sldId="266"/>
        </pc:sldMkLst>
        <pc:spChg chg="mod">
          <ac:chgData name="joseph bedekovich" userId="14948ea7688c3a5c" providerId="LiveId" clId="{B9924EB5-68B2-45C9-9B50-CFB0BF10FC17}" dt="2023-02-06T00:37:36.991" v="1040" actId="20577"/>
          <ac:spMkLst>
            <pc:docMk/>
            <pc:sldMk cId="3921264842" sldId="266"/>
            <ac:spMk id="2" creationId="{587AB824-F2E5-2DEF-14BC-13A890B0FC7A}"/>
          </ac:spMkLst>
        </pc:spChg>
        <pc:spChg chg="mod">
          <ac:chgData name="joseph bedekovich" userId="14948ea7688c3a5c" providerId="LiveId" clId="{B9924EB5-68B2-45C9-9B50-CFB0BF10FC17}" dt="2023-02-06T01:33:37.661" v="1482" actId="20577"/>
          <ac:spMkLst>
            <pc:docMk/>
            <pc:sldMk cId="3921264842" sldId="266"/>
            <ac:spMk id="3" creationId="{0986C297-DBE8-0659-7A40-F09E0865C7E4}"/>
          </ac:spMkLst>
        </pc:spChg>
      </pc:sldChg>
      <pc:sldChg chg="addSp modSp new mod setBg setClrOvrMap">
        <pc:chgData name="joseph bedekovich" userId="14948ea7688c3a5c" providerId="LiveId" clId="{B9924EB5-68B2-45C9-9B50-CFB0BF10FC17}" dt="2023-02-06T01:33:23.838" v="1477" actId="20577"/>
        <pc:sldMkLst>
          <pc:docMk/>
          <pc:sldMk cId="3815207355" sldId="267"/>
        </pc:sldMkLst>
        <pc:spChg chg="mod">
          <ac:chgData name="joseph bedekovich" userId="14948ea7688c3a5c" providerId="LiveId" clId="{B9924EB5-68B2-45C9-9B50-CFB0BF10FC17}" dt="2023-02-06T00:42:11.968" v="1246" actId="20577"/>
          <ac:spMkLst>
            <pc:docMk/>
            <pc:sldMk cId="3815207355" sldId="267"/>
            <ac:spMk id="2" creationId="{D700252A-7FB5-1FD5-DF58-5AA792C98239}"/>
          </ac:spMkLst>
        </pc:spChg>
        <pc:spChg chg="mod">
          <ac:chgData name="joseph bedekovich" userId="14948ea7688c3a5c" providerId="LiveId" clId="{B9924EB5-68B2-45C9-9B50-CFB0BF10FC17}" dt="2023-02-06T01:33:23.838" v="1477" actId="20577"/>
          <ac:spMkLst>
            <pc:docMk/>
            <pc:sldMk cId="3815207355" sldId="267"/>
            <ac:spMk id="3" creationId="{02BB9D5B-5F7F-6D99-7629-167F18B782D0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0:42:02.606" v="1217" actId="26606"/>
          <ac:spMkLst>
            <pc:docMk/>
            <pc:sldMk cId="3815207355" sldId="267"/>
            <ac:spMk id="14" creationId="{A72CA9B9-8D14-4AF2-934E-21FE4A339E36}"/>
          </ac:spMkLst>
        </pc:spChg>
        <pc:cxnChg chg="add">
          <ac:chgData name="joseph bedekovich" userId="14948ea7688c3a5c" providerId="LiveId" clId="{B9924EB5-68B2-45C9-9B50-CFB0BF10FC17}" dt="2023-02-06T00:42:02.606" v="1217" actId="26606"/>
          <ac:cxnSpMkLst>
            <pc:docMk/>
            <pc:sldMk cId="3815207355" sldId="267"/>
            <ac:cxnSpMk id="12" creationId="{F328CB6C-F677-4C0B-9EE8-4D1C44DDF8DC}"/>
          </ac:cxnSpMkLst>
        </pc:cxnChg>
      </pc:sldChg>
      <pc:sldChg chg="addSp delSp modSp new mod setBg setClrOvrMap">
        <pc:chgData name="joseph bedekovich" userId="14948ea7688c3a5c" providerId="LiveId" clId="{B9924EB5-68B2-45C9-9B50-CFB0BF10FC17}" dt="2023-02-06T01:33:04.404" v="1462" actId="1076"/>
        <pc:sldMkLst>
          <pc:docMk/>
          <pc:sldMk cId="2442205722" sldId="268"/>
        </pc:sldMkLst>
        <pc:spChg chg="mod">
          <ac:chgData name="joseph bedekovich" userId="14948ea7688c3a5c" providerId="LiveId" clId="{B9924EB5-68B2-45C9-9B50-CFB0BF10FC17}" dt="2023-02-06T01:32:48.050" v="1457" actId="20577"/>
          <ac:spMkLst>
            <pc:docMk/>
            <pc:sldMk cId="2442205722" sldId="268"/>
            <ac:spMk id="2" creationId="{53C7BE22-F306-FD38-A871-1DCEC42F0A78}"/>
          </ac:spMkLst>
        </pc:spChg>
        <pc:spChg chg="del mod">
          <ac:chgData name="joseph bedekovich" userId="14948ea7688c3a5c" providerId="LiveId" clId="{B9924EB5-68B2-45C9-9B50-CFB0BF10FC17}" dt="2023-02-06T01:32:52.856" v="1458" actId="931"/>
          <ac:spMkLst>
            <pc:docMk/>
            <pc:sldMk cId="2442205722" sldId="268"/>
            <ac:spMk id="3" creationId="{7B21D4A9-CAF4-2512-F27C-60CC499EC93D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1:32:34.574" v="1429" actId="26606"/>
          <ac:spMkLst>
            <pc:docMk/>
            <pc:sldMk cId="2442205722" sldId="268"/>
            <ac:spMk id="14" creationId="{A72CA9B9-8D14-4AF2-934E-21FE4A339E36}"/>
          </ac:spMkLst>
        </pc:spChg>
        <pc:picChg chg="add mod">
          <ac:chgData name="joseph bedekovich" userId="14948ea7688c3a5c" providerId="LiveId" clId="{B9924EB5-68B2-45C9-9B50-CFB0BF10FC17}" dt="2023-02-06T01:33:04.404" v="1462" actId="1076"/>
          <ac:picMkLst>
            <pc:docMk/>
            <pc:sldMk cId="2442205722" sldId="268"/>
            <ac:picMk id="5" creationId="{31DF9413-C73E-B736-4D6B-9B4FD10108AB}"/>
          </ac:picMkLst>
        </pc:picChg>
        <pc:cxnChg chg="add">
          <ac:chgData name="joseph bedekovich" userId="14948ea7688c3a5c" providerId="LiveId" clId="{B9924EB5-68B2-45C9-9B50-CFB0BF10FC17}" dt="2023-02-06T01:32:34.574" v="1429" actId="26606"/>
          <ac:cxnSpMkLst>
            <pc:docMk/>
            <pc:sldMk cId="2442205722" sldId="268"/>
            <ac:cxnSpMk id="12" creationId="{F328CB6C-F677-4C0B-9EE8-4D1C44DDF8DC}"/>
          </ac:cxnSpMkLst>
        </pc:cxnChg>
      </pc:sldChg>
      <pc:sldChg chg="addSp delSp modSp new mod setBg setClrOvrMap">
        <pc:chgData name="joseph bedekovich" userId="14948ea7688c3a5c" providerId="LiveId" clId="{B9924EB5-68B2-45C9-9B50-CFB0BF10FC17}" dt="2023-02-06T02:06:55.651" v="1710" actId="962"/>
        <pc:sldMkLst>
          <pc:docMk/>
          <pc:sldMk cId="2065328915" sldId="269"/>
        </pc:sldMkLst>
        <pc:spChg chg="mod">
          <ac:chgData name="joseph bedekovich" userId="14948ea7688c3a5c" providerId="LiveId" clId="{B9924EB5-68B2-45C9-9B50-CFB0BF10FC17}" dt="2023-02-06T01:40:41.725" v="1524" actId="20577"/>
          <ac:spMkLst>
            <pc:docMk/>
            <pc:sldMk cId="2065328915" sldId="269"/>
            <ac:spMk id="2" creationId="{6F704D6C-9CF8-AA6A-50F1-11094E029BA4}"/>
          </ac:spMkLst>
        </pc:spChg>
        <pc:spChg chg="del mod">
          <ac:chgData name="joseph bedekovich" userId="14948ea7688c3a5c" providerId="LiveId" clId="{B9924EB5-68B2-45C9-9B50-CFB0BF10FC17}" dt="2023-02-06T02:06:54.245" v="1708" actId="931"/>
          <ac:spMkLst>
            <pc:docMk/>
            <pc:sldMk cId="2065328915" sldId="269"/>
            <ac:spMk id="3" creationId="{1CF6A163-B270-ACDF-6B80-350EFDF15C22}"/>
          </ac:spMkLst>
        </pc:spChg>
        <pc:spChg chg="add mod">
          <ac:chgData name="joseph bedekovich" userId="14948ea7688c3a5c" providerId="LiveId" clId="{B9924EB5-68B2-45C9-9B50-CFB0BF10FC17}" dt="2023-02-06T01:43:30.318" v="1691" actId="20577"/>
          <ac:spMkLst>
            <pc:docMk/>
            <pc:sldMk cId="2065328915" sldId="269"/>
            <ac:spMk id="4" creationId="{243461BB-9B15-5BCB-CC86-FF2551699FE7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8" creationId="{A5B0BB24-CF19-4E6C-AFC4-A0F18438D8B9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10" creationId="{3438CEF5-63E3-4928-9F1C-395224D24D7C}"/>
          </ac:spMkLst>
        </pc:spChg>
        <pc:spChg chg="add">
          <ac:chgData name="joseph bedekovich" userId="14948ea7688c3a5c" providerId="LiveId" clId="{B9924EB5-68B2-45C9-9B50-CFB0BF10FC17}" dt="2023-02-06T01:32:38.487" v="1431" actId="26606"/>
          <ac:spMkLst>
            <pc:docMk/>
            <pc:sldMk cId="2065328915" sldId="269"/>
            <ac:spMk id="14" creationId="{A72CA9B9-8D14-4AF2-934E-21FE4A339E36}"/>
          </ac:spMkLst>
        </pc:spChg>
        <pc:picChg chg="add mod">
          <ac:chgData name="joseph bedekovich" userId="14948ea7688c3a5c" providerId="LiveId" clId="{B9924EB5-68B2-45C9-9B50-CFB0BF10FC17}" dt="2023-02-06T02:06:55.651" v="1710" actId="962"/>
          <ac:picMkLst>
            <pc:docMk/>
            <pc:sldMk cId="2065328915" sldId="269"/>
            <ac:picMk id="6" creationId="{CE2F3A47-38F6-E4BF-6734-BAE4B5525A4E}"/>
          </ac:picMkLst>
        </pc:picChg>
        <pc:cxnChg chg="add">
          <ac:chgData name="joseph bedekovich" userId="14948ea7688c3a5c" providerId="LiveId" clId="{B9924EB5-68B2-45C9-9B50-CFB0BF10FC17}" dt="2023-02-06T01:32:38.487" v="1431" actId="26606"/>
          <ac:cxnSpMkLst>
            <pc:docMk/>
            <pc:sldMk cId="2065328915" sldId="269"/>
            <ac:cxnSpMk id="12" creationId="{F328CB6C-F677-4C0B-9EE8-4D1C44DDF8DC}"/>
          </ac:cxnSpMkLst>
        </pc:cxnChg>
      </pc:sldChg>
      <pc:sldChg chg="addSp delSp modSp new mod setBg modAnim setClrOvrMap">
        <pc:chgData name="joseph bedekovich" userId="14948ea7688c3a5c" providerId="LiveId" clId="{B9924EB5-68B2-45C9-9B50-CFB0BF10FC17}" dt="2023-02-06T01:47:03.135" v="1707"/>
        <pc:sldMkLst>
          <pc:docMk/>
          <pc:sldMk cId="1508065184" sldId="270"/>
        </pc:sldMkLst>
        <pc:spChg chg="mod">
          <ac:chgData name="joseph bedekovich" userId="14948ea7688c3a5c" providerId="LiveId" clId="{B9924EB5-68B2-45C9-9B50-CFB0BF10FC17}" dt="2023-02-06T01:46:53.157" v="1706" actId="20577"/>
          <ac:spMkLst>
            <pc:docMk/>
            <pc:sldMk cId="1508065184" sldId="270"/>
            <ac:spMk id="2" creationId="{F077DAB1-CB61-9FA5-9BE7-CC6C8EA7388E}"/>
          </ac:spMkLst>
        </pc:spChg>
        <pc:spChg chg="del mod">
          <ac:chgData name="joseph bedekovich" userId="14948ea7688c3a5c" providerId="LiveId" clId="{B9924EB5-68B2-45C9-9B50-CFB0BF10FC17}" dt="2023-02-06T01:47:03.135" v="1707"/>
          <ac:spMkLst>
            <pc:docMk/>
            <pc:sldMk cId="1508065184" sldId="270"/>
            <ac:spMk id="3" creationId="{CEFC3E7C-BF78-29CF-C118-9A300FA0B632}"/>
          </ac:spMkLst>
        </pc:spChg>
        <pc:picChg chg="add mod">
          <ac:chgData name="joseph bedekovich" userId="14948ea7688c3a5c" providerId="LiveId" clId="{B9924EB5-68B2-45C9-9B50-CFB0BF10FC17}" dt="2023-02-06T01:47:03.135" v="1707"/>
          <ac:picMkLst>
            <pc:docMk/>
            <pc:sldMk cId="1508065184" sldId="270"/>
            <ac:picMk id="4" creationId="{FBE3D071-1203-F287-4DFB-13A2DA7F8B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05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9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0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03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2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1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52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99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8B8C-7101-46BF-ACF1-787E9D0EE49B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5D87F8F-116A-4026-AAB1-D651BB8AABC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7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Blue and red abstract 3D patterns">
            <a:extLst>
              <a:ext uri="{FF2B5EF4-FFF2-40B4-BE49-F238E27FC236}">
                <a16:creationId xmlns:a16="http://schemas.microsoft.com/office/drawing/2014/main" id="{E5F03892-8CBF-1E49-6D92-F595BA6BB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74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6A45B4-BF70-7AAE-9755-F1B8287D8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/>
              <a:t>Comment Anywhere</a:t>
            </a:r>
            <a:br>
              <a:rPr lang="en-US" sz="4800"/>
            </a:br>
            <a:r>
              <a:rPr lang="en-US" sz="4800"/>
              <a:t>Week 3 Report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28D2C-14FD-2FE8-501E-B75685907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/>
              <a:t>Karl Miller, Frank Bedekovich, Luke Bates</a:t>
            </a:r>
          </a:p>
          <a:p>
            <a:pPr algn="r"/>
            <a:r>
              <a:rPr lang="en-US" sz="2000"/>
              <a:t>2/6/2023</a:t>
            </a:r>
          </a:p>
          <a:p>
            <a:pPr algn="r"/>
            <a:endParaRPr lang="en-US" sz="2000"/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90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8FD4-5644-9D13-4232-7F68B4F4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Some newly created controller interfaces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B9FD937-E470-F1BD-9024-01256621A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3" y="2016125"/>
            <a:ext cx="8826819" cy="3449638"/>
          </a:xfrm>
        </p:spPr>
      </p:pic>
    </p:spTree>
    <p:extLst>
      <p:ext uri="{BB962C8B-B14F-4D97-AF65-F5344CB8AC3E}">
        <p14:creationId xmlns:p14="http://schemas.microsoft.com/office/powerpoint/2010/main" val="2783116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D264-1DE4-3E96-436A-A39CE7F8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Guest controller interface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A2CF64-D83B-8F59-965D-90B9EA9FE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50" y="2193131"/>
            <a:ext cx="4848225" cy="30956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A72E9-79FC-6C50-A60F-A414B228F773}"/>
              </a:ext>
            </a:extLst>
          </p:cNvPr>
          <p:cNvSpPr txBox="1"/>
          <p:nvPr/>
        </p:nvSpPr>
        <p:spPr>
          <a:xfrm>
            <a:off x="1451579" y="1853754"/>
            <a:ext cx="960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CreateGuestController</a:t>
            </a:r>
            <a:r>
              <a:rPr lang="en-US" dirty="0"/>
              <a:t> is used to create a unique id for the newly added user and store it for various other processes.</a:t>
            </a:r>
          </a:p>
        </p:txBody>
      </p:sp>
    </p:spTree>
    <p:extLst>
      <p:ext uri="{BB962C8B-B14F-4D97-AF65-F5344CB8AC3E}">
        <p14:creationId xmlns:p14="http://schemas.microsoft.com/office/powerpoint/2010/main" val="327228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E93F-2A81-8C07-952E-9994CE29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Responder function</a:t>
            </a:r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D4532FF-B6ED-C46D-F192-B1E670A11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2431256"/>
            <a:ext cx="6886575" cy="2619375"/>
          </a:xfrm>
        </p:spPr>
      </p:pic>
    </p:spTree>
    <p:extLst>
      <p:ext uri="{BB962C8B-B14F-4D97-AF65-F5344CB8AC3E}">
        <p14:creationId xmlns:p14="http://schemas.microsoft.com/office/powerpoint/2010/main" val="804115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CF4B-9C3A-268C-EC43-AC46519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 err="1"/>
              <a:t>setupRouter</a:t>
            </a:r>
            <a:r>
              <a:rPr lang="en-US" dirty="0"/>
              <a:t> function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0C6A89F-296C-96A9-5DAF-392615918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2855119"/>
            <a:ext cx="6457950" cy="1771650"/>
          </a:xfrm>
        </p:spPr>
      </p:pic>
    </p:spTree>
    <p:extLst>
      <p:ext uri="{BB962C8B-B14F-4D97-AF65-F5344CB8AC3E}">
        <p14:creationId xmlns:p14="http://schemas.microsoft.com/office/powerpoint/2010/main" val="305444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DAB1-CB61-9FA5-9BE7-CC6C8EA7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video</a:t>
            </a:r>
          </a:p>
        </p:txBody>
      </p:sp>
      <p:pic>
        <p:nvPicPr>
          <p:cNvPr id="4" name="CAintegrationTest2">
            <a:hlinkClick r:id="" action="ppaction://media"/>
            <a:extLst>
              <a:ext uri="{FF2B5EF4-FFF2-40B4-BE49-F238E27FC236}">
                <a16:creationId xmlns:a16="http://schemas.microsoft.com/office/drawing/2014/main" id="{FBE3D071-1203-F287-4DFB-13A2DA7F8B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0875" y="2016125"/>
            <a:ext cx="6124575" cy="3449638"/>
          </a:xfrm>
        </p:spPr>
      </p:pic>
    </p:spTree>
    <p:extLst>
      <p:ext uri="{BB962C8B-B14F-4D97-AF65-F5344CB8AC3E}">
        <p14:creationId xmlns:p14="http://schemas.microsoft.com/office/powerpoint/2010/main" val="1508065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B824-F2E5-2DEF-14BC-13A890B0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Things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C297-DBE8-0659-7A40-F09E0865C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Finish implementing a full message chain</a:t>
            </a:r>
          </a:p>
          <a:p>
            <a:r>
              <a:rPr lang="en-US" dirty="0"/>
              <a:t>Continue stubbing frontend and backend functions</a:t>
            </a:r>
          </a:p>
          <a:p>
            <a:r>
              <a:rPr lang="en-US" dirty="0"/>
              <a:t>Continue writing and testing methods</a:t>
            </a:r>
          </a:p>
          <a:p>
            <a:r>
              <a:rPr lang="en-US" dirty="0"/>
              <a:t>Revaluate the </a:t>
            </a:r>
            <a:r>
              <a:rPr lang="en-US" dirty="0" err="1"/>
              <a:t>gantt</a:t>
            </a:r>
            <a:r>
              <a:rPr lang="en-US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92126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0252A-7FB5-1FD5-DF58-5AA792C9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Changes made to the frontend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9D5B-5F7F-6D99-7629-167F18B78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/>
          </a:bodyPr>
          <a:lstStyle/>
          <a:p>
            <a:r>
              <a:rPr lang="en-US" dirty="0"/>
              <a:t>Basic </a:t>
            </a:r>
            <a:r>
              <a:rPr lang="en-US" dirty="0" err="1"/>
              <a:t>gui</a:t>
            </a:r>
            <a:r>
              <a:rPr lang="en-US" dirty="0"/>
              <a:t> for the frontend created and worked on throughout the week</a:t>
            </a:r>
          </a:p>
          <a:p>
            <a:r>
              <a:rPr lang="en-US" dirty="0"/>
              <a:t>Program is running on our local servers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07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7BE22-F306-FD38-A871-1DCEC42F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Initial design for the </a:t>
            </a:r>
            <a:r>
              <a:rPr lang="en-US" dirty="0" err="1"/>
              <a:t>gui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DF9413-C73E-B736-4D6B-9B4FD1010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12" y="2105249"/>
            <a:ext cx="4481749" cy="403842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05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04D6C-9CF8-AA6A-50F1-11094E02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r>
              <a:rPr lang="en-US" dirty="0"/>
              <a:t>Current GUI Design after several revisions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CE2F3A47-38F6-E4BF-6734-BAE4B5525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88" y="2355850"/>
            <a:ext cx="3163661" cy="321468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461BB-9B15-5BCB-CC86-FF2551699FE7}"/>
              </a:ext>
            </a:extLst>
          </p:cNvPr>
          <p:cNvSpPr txBox="1"/>
          <p:nvPr/>
        </p:nvSpPr>
        <p:spPr>
          <a:xfrm>
            <a:off x="1451579" y="1534190"/>
            <a:ext cx="960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now actually saves the data put into the field to make </a:t>
            </a:r>
            <a:r>
              <a:rPr lang="en-US" dirty="0" err="1"/>
              <a:t>shure</a:t>
            </a:r>
            <a:r>
              <a:rPr lang="en-US" dirty="0"/>
              <a:t> there are no duplicate users</a:t>
            </a:r>
          </a:p>
        </p:txBody>
      </p:sp>
    </p:spTree>
    <p:extLst>
      <p:ext uri="{BB962C8B-B14F-4D97-AF65-F5344CB8AC3E}">
        <p14:creationId xmlns:p14="http://schemas.microsoft.com/office/powerpoint/2010/main" val="2065328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4BE3-4173-96CC-D5ED-7BE0448E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Changes made to the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D276-7B39-0445-F270-83A76DE05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This week Karl made several changes and additions to the backend</a:t>
            </a:r>
          </a:p>
          <a:p>
            <a:r>
              <a:rPr lang="en-US" dirty="0"/>
              <a:t>User registration and some basic verification was setup</a:t>
            </a:r>
          </a:p>
          <a:p>
            <a:r>
              <a:rPr lang="en-US" dirty="0"/>
              <a:t>Several functions were added and changed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6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313A-9B47-B9BD-1671-B4E4C4AF2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</a:t>
            </a:r>
            <a:r>
              <a:rPr lang="en-US" dirty="0" err="1"/>
              <a:t>cors</a:t>
            </a:r>
            <a:r>
              <a:rPr lang="en-US" dirty="0"/>
              <a:t> functions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B7C47D2-A461-FEA3-5D58-E5E364779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46" y="2054783"/>
            <a:ext cx="7754432" cy="3372321"/>
          </a:xfrm>
        </p:spPr>
      </p:pic>
    </p:spTree>
    <p:extLst>
      <p:ext uri="{BB962C8B-B14F-4D97-AF65-F5344CB8AC3E}">
        <p14:creationId xmlns:p14="http://schemas.microsoft.com/office/powerpoint/2010/main" val="343743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5374-EC47-CBE2-C0C7-E88C4413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Backend functions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120128-34E9-23D2-AC30-C588547DE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55" y="1903075"/>
            <a:ext cx="5489245" cy="4150405"/>
          </a:xfrm>
        </p:spPr>
      </p:pic>
    </p:spTree>
    <p:extLst>
      <p:ext uri="{BB962C8B-B14F-4D97-AF65-F5344CB8AC3E}">
        <p14:creationId xmlns:p14="http://schemas.microsoft.com/office/powerpoint/2010/main" val="3117185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C16C-30E4-1C50-11F9-42B1F3665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Register section for creating new users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444DE0-810D-440C-5988-52507880B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32" y="2016125"/>
            <a:ext cx="3186660" cy="3449638"/>
          </a:xfrm>
        </p:spPr>
      </p:pic>
    </p:spTree>
    <p:extLst>
      <p:ext uri="{BB962C8B-B14F-4D97-AF65-F5344CB8AC3E}">
        <p14:creationId xmlns:p14="http://schemas.microsoft.com/office/powerpoint/2010/main" val="2773553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B69C-C2B5-CC9F-76DF-D81E58F5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More registration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550410C-DF3A-FD3C-0449-566A63B99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60" y="2757805"/>
            <a:ext cx="8463111" cy="34496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80B06-F656-43EE-CC7F-5E71735A7F79}"/>
              </a:ext>
            </a:extLst>
          </p:cNvPr>
          <p:cNvSpPr txBox="1"/>
          <p:nvPr/>
        </p:nvSpPr>
        <p:spPr>
          <a:xfrm>
            <a:off x="1451579" y="2255520"/>
            <a:ext cx="960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of the registration checks if the user entered already exists or not. </a:t>
            </a:r>
          </a:p>
        </p:txBody>
      </p:sp>
    </p:spTree>
    <p:extLst>
      <p:ext uri="{BB962C8B-B14F-4D97-AF65-F5344CB8AC3E}">
        <p14:creationId xmlns:p14="http://schemas.microsoft.com/office/powerpoint/2010/main" val="345795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203</TotalTime>
  <Words>189</Words>
  <Application>Microsoft Office PowerPoint</Application>
  <PresentationFormat>Widescreen</PresentationFormat>
  <Paragraphs>29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Comment Anywhere Week 3 Report </vt:lpstr>
      <vt:lpstr>Changes made to the frontend</vt:lpstr>
      <vt:lpstr>Initial design for the gui</vt:lpstr>
      <vt:lpstr>Current GUI Design after several revisions</vt:lpstr>
      <vt:lpstr>Changes made to the backend</vt:lpstr>
      <vt:lpstr>Backend cors functions</vt:lpstr>
      <vt:lpstr>Backend functions</vt:lpstr>
      <vt:lpstr>Register section for creating new users</vt:lpstr>
      <vt:lpstr>More registration code</vt:lpstr>
      <vt:lpstr>Some newly created controller interfaces</vt:lpstr>
      <vt:lpstr>Guest controller interface</vt:lpstr>
      <vt:lpstr>Responder function</vt:lpstr>
      <vt:lpstr>setupRouter function</vt:lpstr>
      <vt:lpstr>Backend video</vt:lpstr>
      <vt:lpstr>Things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bedekovich</dc:creator>
  <cp:lastModifiedBy>joseph bedekovich</cp:lastModifiedBy>
  <cp:revision>1</cp:revision>
  <dcterms:created xsi:type="dcterms:W3CDTF">2023-02-05T22:43:33Z</dcterms:created>
  <dcterms:modified xsi:type="dcterms:W3CDTF">2023-02-06T02:06:57Z</dcterms:modified>
</cp:coreProperties>
</file>